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5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901D-0163-47DA-A40F-5F88973E09F8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85180-B445-4E3A-8052-B66CE8F216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08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85180-B445-4E3A-8052-B66CE8F216B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26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73EBD0-D36F-4EAF-80B9-ED422C8DB80D}" type="datetimeFigureOut">
              <a:rPr lang="cs-CZ" smtClean="0"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D9F637A-A562-4A85-AA87-7A346166CC7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08809"/>
            <a:ext cx="6984776" cy="178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3568" y="2780928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Název projektu: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Moderní škola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Registrační číslo projektu: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CZ.1.07/1.4.00/21.2511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Škola: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Základní škola, Česká Lípa, Školní 2520,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p.o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Číslo klíčové aktivity: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III/2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Sada: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VY_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32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_INOVACE_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OVAM1/5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Druh učebního materiálu: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prezentace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Cílová skupina: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žáci 2. stupně základní školy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Typická věková skupina: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14 až 15 let</a:t>
            </a:r>
          </a:p>
        </p:txBody>
      </p:sp>
    </p:spTree>
    <p:extLst>
      <p:ext uri="{BB962C8B-B14F-4D97-AF65-F5344CB8AC3E}">
        <p14:creationId xmlns:p14="http://schemas.microsoft.com/office/powerpoint/2010/main" val="9699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8" cy="188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3568" y="2359523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Předmět: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občanská výchova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Ročník: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8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.-9.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Anotace: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Tento učební materiál seznamuje žáky se základními pojmy v oboru PRÁVA v tématu ústavní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právo MOC VÝKONNÁ.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Zároveň obsahuje   otázky a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úkoly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k opakování a procvičení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Klíčová slova: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výkonná moc, prezident</a:t>
            </a:r>
            <a:r>
              <a:rPr kumimoji="0" 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republiky, vláda, státní zastupitelství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Speciální vzdělávací potřeby: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Datum: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25.11.2011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Autor: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Mgr. Alena Mertlíková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7383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pPr algn="l"/>
            <a:r>
              <a:rPr lang="cs-CZ" dirty="0" smtClean="0"/>
              <a:t>   PRÁVO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016824" cy="2497832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   MOC VÝKONNÁ</a:t>
            </a:r>
            <a:endParaRPr lang="cs-CZ" sz="3200" dirty="0"/>
          </a:p>
        </p:txBody>
      </p:sp>
      <p:pic>
        <p:nvPicPr>
          <p:cNvPr id="2051" name="Picture 3" descr="C:\Users\SEVER\AppData\Local\Microsoft\Windows\Temporary Internet Files\Content.IE5\N2J6505L\MC9002307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64904"/>
            <a:ext cx="295232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3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MOC VÝKONNÁ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Orgány moci výkonné</a:t>
            </a:r>
            <a:r>
              <a:rPr lang="cs-CZ" dirty="0"/>
              <a:t>: prezident republiky, </a:t>
            </a:r>
            <a:r>
              <a:rPr lang="cs-CZ" dirty="0" smtClean="0"/>
              <a:t>           </a:t>
            </a:r>
            <a:br>
              <a:rPr lang="cs-CZ" dirty="0" smtClean="0"/>
            </a:br>
            <a:r>
              <a:rPr lang="cs-CZ" dirty="0" smtClean="0"/>
              <a:t>                                                  vláda,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státní zastupitelství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PREZIDENT </a:t>
            </a:r>
            <a:r>
              <a:rPr lang="cs-CZ" b="1" dirty="0"/>
              <a:t>REPUBLIKY</a:t>
            </a:r>
            <a:endParaRPr lang="cs-CZ" dirty="0"/>
          </a:p>
          <a:p>
            <a:pPr lvl="0"/>
            <a:r>
              <a:rPr lang="cs-CZ" dirty="0"/>
              <a:t>je hlavou státu</a:t>
            </a:r>
          </a:p>
          <a:p>
            <a:pPr lvl="0"/>
            <a:r>
              <a:rPr lang="cs-CZ" dirty="0"/>
              <a:t>z výkonu své funkce není nikomu odpovědný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 smtClean="0"/>
              <a:t>MOC VÝKONNÁ</a:t>
            </a:r>
            <a:endParaRPr lang="cs-CZ" sz="1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republiky je volen v </a:t>
            </a:r>
            <a:r>
              <a:rPr lang="cs-CZ" smtClean="0"/>
              <a:t>přímých volbách.</a:t>
            </a:r>
            <a:endParaRPr lang="cs-CZ" dirty="0"/>
          </a:p>
          <a:p>
            <a:r>
              <a:rPr lang="cs-CZ" dirty="0"/>
              <a:t>Funkční období je pětileté.</a:t>
            </a:r>
          </a:p>
          <a:p>
            <a:r>
              <a:rPr lang="cs-CZ" dirty="0"/>
              <a:t>Zvolen může být jen 2x po sobě.</a:t>
            </a:r>
          </a:p>
          <a:p>
            <a:r>
              <a:rPr lang="cs-CZ" dirty="0"/>
              <a:t>Musí být starší 40 let.</a:t>
            </a:r>
          </a:p>
          <a:p>
            <a:r>
              <a:rPr lang="cs-CZ" dirty="0"/>
              <a:t>Zvolený prezident skládá Ústavou předepsaný slib do rukou předsedy Poslanecké sněmovny.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8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 smtClean="0"/>
              <a:t>MOC VÝKONNÁ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PRAVOMOCI </a:t>
            </a:r>
            <a:r>
              <a:rPr lang="cs-CZ" b="1" dirty="0"/>
              <a:t>PREZIDENTA </a:t>
            </a:r>
            <a:r>
              <a:rPr lang="cs-CZ" b="1" dirty="0" smtClean="0"/>
              <a:t>REPUBLIKY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zastupuje stát navenek</a:t>
            </a:r>
          </a:p>
          <a:p>
            <a:pPr lvl="0"/>
            <a:r>
              <a:rPr lang="cs-CZ" dirty="0"/>
              <a:t>jmenuje a odvolává předsedu a členy vlády</a:t>
            </a:r>
          </a:p>
          <a:p>
            <a:pPr lvl="0"/>
            <a:r>
              <a:rPr lang="cs-CZ" dirty="0"/>
              <a:t>sjednává mezinárodní smlouvy</a:t>
            </a:r>
          </a:p>
          <a:p>
            <a:pPr lvl="0"/>
            <a:r>
              <a:rPr lang="cs-CZ" dirty="0"/>
              <a:t>vyhlašuje volby do </a:t>
            </a:r>
            <a:r>
              <a:rPr lang="cs-CZ" dirty="0" smtClean="0"/>
              <a:t>Poslanecké </a:t>
            </a:r>
            <a:r>
              <a:rPr lang="cs-CZ" dirty="0"/>
              <a:t>sněmovny </a:t>
            </a:r>
            <a:r>
              <a:rPr lang="cs-CZ" dirty="0" smtClean="0"/>
              <a:t>Parlamentu ČR a </a:t>
            </a:r>
            <a:r>
              <a:rPr lang="cs-CZ" dirty="0"/>
              <a:t>do </a:t>
            </a:r>
            <a:r>
              <a:rPr lang="cs-CZ" smtClean="0"/>
              <a:t>Senátu Parlamentu ČR</a:t>
            </a:r>
            <a:endParaRPr lang="cs-CZ" dirty="0"/>
          </a:p>
          <a:p>
            <a:pPr lvl="0"/>
            <a:r>
              <a:rPr lang="cs-CZ" dirty="0"/>
              <a:t>je vrchním velitelem ozbrojených sil</a:t>
            </a:r>
          </a:p>
          <a:p>
            <a:pPr lvl="0"/>
            <a:r>
              <a:rPr lang="cs-CZ" dirty="0"/>
              <a:t>jmenuje a povyšuje generály</a:t>
            </a:r>
          </a:p>
          <a:p>
            <a:pPr lvl="0"/>
            <a:r>
              <a:rPr lang="cs-CZ" dirty="0"/>
              <a:t>jmenuje soudce</a:t>
            </a:r>
          </a:p>
          <a:p>
            <a:pPr lvl="0"/>
            <a:r>
              <a:rPr lang="cs-CZ" dirty="0"/>
              <a:t>uděluje </a:t>
            </a:r>
            <a:r>
              <a:rPr lang="cs-CZ" dirty="0" smtClean="0"/>
              <a:t>amnestii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1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 smtClean="0"/>
              <a:t>MOC VÝKONNÁ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VLÁDA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 Je </a:t>
            </a:r>
            <a:r>
              <a:rPr lang="cs-CZ" dirty="0"/>
              <a:t>vrcholným kolektivním orgánem moci výkonné.</a:t>
            </a:r>
          </a:p>
          <a:p>
            <a:r>
              <a:rPr lang="cs-CZ" dirty="0" smtClean="0"/>
              <a:t> </a:t>
            </a:r>
            <a:r>
              <a:rPr lang="cs-CZ" dirty="0"/>
              <a:t>Řídí a kontroluje státní administrativní aparát.</a:t>
            </a:r>
          </a:p>
          <a:p>
            <a:r>
              <a:rPr lang="cs-CZ" dirty="0" smtClean="0"/>
              <a:t> </a:t>
            </a:r>
            <a:r>
              <a:rPr lang="cs-CZ" dirty="0"/>
              <a:t>Skládá se z předsedy vlády, </a:t>
            </a:r>
            <a:r>
              <a:rPr lang="cs-CZ" dirty="0" smtClean="0"/>
              <a:t>místopředsedů </a:t>
            </a:r>
            <a:r>
              <a:rPr lang="cs-CZ" dirty="0"/>
              <a:t>a </a:t>
            </a:r>
            <a:r>
              <a:rPr lang="cs-CZ" dirty="0" smtClean="0"/>
              <a:t>  </a:t>
            </a:r>
          </a:p>
          <a:p>
            <a:pPr marL="118872" indent="0">
              <a:buNone/>
            </a:pPr>
            <a:r>
              <a:rPr lang="cs-CZ" dirty="0" smtClean="0"/>
              <a:t>      ministrů.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Ze své činnosti je odpovědná Poslanecké sněmovně.</a:t>
            </a:r>
          </a:p>
          <a:p>
            <a:r>
              <a:rPr lang="cs-CZ" dirty="0"/>
              <a:t> </a:t>
            </a:r>
            <a:r>
              <a:rPr lang="cs-CZ" dirty="0" smtClean="0"/>
              <a:t>Poslanecká </a:t>
            </a:r>
            <a:r>
              <a:rPr lang="cs-CZ" dirty="0"/>
              <a:t>sněmovna může vyslovit vládě nedůvěru.</a:t>
            </a:r>
          </a:p>
          <a:p>
            <a:r>
              <a:rPr lang="cs-CZ" dirty="0" smtClean="0"/>
              <a:t> Předseda </a:t>
            </a:r>
            <a:r>
              <a:rPr lang="cs-CZ" dirty="0"/>
              <a:t>vlády organizuje její činnost.</a:t>
            </a:r>
          </a:p>
          <a:p>
            <a:r>
              <a:rPr lang="cs-CZ" dirty="0" smtClean="0"/>
              <a:t> </a:t>
            </a:r>
            <a:r>
              <a:rPr lang="cs-CZ" dirty="0"/>
              <a:t>Členové vlády </a:t>
            </a:r>
            <a:r>
              <a:rPr lang="cs-CZ" dirty="0" smtClean="0"/>
              <a:t>- </a:t>
            </a:r>
            <a:r>
              <a:rPr lang="cs-CZ" b="1" dirty="0" smtClean="0"/>
              <a:t>ministři</a:t>
            </a:r>
            <a:r>
              <a:rPr lang="cs-CZ" dirty="0" smtClean="0"/>
              <a:t>-řídí </a:t>
            </a:r>
            <a:r>
              <a:rPr lang="cs-CZ" dirty="0"/>
              <a:t>jednotlivá odvětví 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cs-CZ" dirty="0" smtClean="0"/>
              <a:t>       národního </a:t>
            </a:r>
            <a:r>
              <a:rPr lang="cs-CZ" dirty="0"/>
              <a:t>hospodářství a státní správy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8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i="1" dirty="0" smtClean="0"/>
              <a:t>MOC VÝKONNÁ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STÁTNÍ ZASTUPITELSTVÍ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Zastupuje veřejnou žalobu v trestním řízení</a:t>
            </a:r>
            <a:r>
              <a:rPr lang="cs-CZ" dirty="0"/>
              <a:t> </a:t>
            </a:r>
            <a:r>
              <a:rPr lang="cs-CZ" dirty="0" smtClean="0"/>
              <a:t>a plní i funkci dozoru v tomto řízení, zejména ve stádiu vyšetřování.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748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i="1" dirty="0" smtClean="0"/>
              <a:t>MOC VÝKONNÁ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OTÁZKY K OPAKOVÁNÍ A PROCVIČOVÁNÍ</a:t>
            </a:r>
          </a:p>
          <a:p>
            <a:pPr marL="0" indent="0">
              <a:buNone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Vyjmenuj orgány moci výkonné.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Co víš o prezidentovi, jeho </a:t>
            </a:r>
            <a:r>
              <a:rPr lang="cs-CZ" dirty="0" smtClean="0"/>
              <a:t>volbě</a:t>
            </a:r>
          </a:p>
          <a:p>
            <a:pPr marL="0" lvl="0" indent="0">
              <a:buNone/>
            </a:pPr>
            <a:r>
              <a:rPr lang="cs-CZ"/>
              <a:t> </a:t>
            </a:r>
            <a:r>
              <a:rPr lang="cs-CZ" smtClean="0"/>
              <a:t>      </a:t>
            </a:r>
            <a:r>
              <a:rPr lang="cs-CZ" dirty="0"/>
              <a:t>a pravomocích.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Složení vlády?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Kdo řídí činnost vlády</a:t>
            </a:r>
            <a:r>
              <a:rPr lang="cs-CZ" dirty="0" smtClean="0"/>
              <a:t>?</a:t>
            </a:r>
          </a:p>
          <a:p>
            <a:pPr marL="0" lv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</TotalTime>
  <Words>270</Words>
  <Application>Microsoft Office PowerPoint</Application>
  <PresentationFormat>Předvádění na obrazovce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Tw Cen MT</vt:lpstr>
      <vt:lpstr>Wingdings</vt:lpstr>
      <vt:lpstr>Wingdings 2</vt:lpstr>
      <vt:lpstr>Wingdings 3</vt:lpstr>
      <vt:lpstr>Modul</vt:lpstr>
      <vt:lpstr>Prezentace aplikace PowerPoint</vt:lpstr>
      <vt:lpstr>Prezentace aplikace PowerPoint</vt:lpstr>
      <vt:lpstr>   PRÁVO </vt:lpstr>
      <vt:lpstr> MOC VÝKONNÁ </vt:lpstr>
      <vt:lpstr>MOC VÝKONNÁ</vt:lpstr>
      <vt:lpstr>MOC VÝKONNÁ</vt:lpstr>
      <vt:lpstr>MOC VÝKONNÁ</vt:lpstr>
      <vt:lpstr>MOC VÝKONNÁ</vt:lpstr>
      <vt:lpstr>MOC VÝKONNÁ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</dc:title>
  <dc:creator>SEVER</dc:creator>
  <cp:lastModifiedBy>SEVER</cp:lastModifiedBy>
  <cp:revision>11</cp:revision>
  <dcterms:created xsi:type="dcterms:W3CDTF">2012-08-16T16:49:55Z</dcterms:created>
  <dcterms:modified xsi:type="dcterms:W3CDTF">2020-03-27T10:41:50Z</dcterms:modified>
</cp:coreProperties>
</file>